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04144-45DE-4C52-BEAF-4BD3A1DFE3AE}" type="datetimeFigureOut">
              <a:rPr lang="de-DE" smtClean="0"/>
              <a:t>30.08.2009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9C749-2B0D-4553-85F0-FC2B75A64CE5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30-08-2009 10;49;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365266" cy="6858000"/>
          </a:xfrm>
          <a:prstGeom prst="rect">
            <a:avLst/>
          </a:prstGeom>
        </p:spPr>
      </p:pic>
      <p:pic>
        <p:nvPicPr>
          <p:cNvPr id="5" name="Grafik 4" descr="30-08-2009 10;51;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0"/>
            <a:ext cx="44664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30-08-2009 10;43;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27579" cy="6858000"/>
          </a:xfrm>
          <a:prstGeom prst="rect">
            <a:avLst/>
          </a:prstGeom>
        </p:spPr>
      </p:pic>
      <p:pic>
        <p:nvPicPr>
          <p:cNvPr id="3" name="Grafik 2" descr="30-08-2009 10;45;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20245" y="0"/>
            <a:ext cx="452375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Folie 1</vt:lpstr>
      <vt:lpstr>Folie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Erich Kallnik</dc:creator>
  <cp:lastModifiedBy>Erich Kallnik</cp:lastModifiedBy>
  <cp:revision>2</cp:revision>
  <dcterms:created xsi:type="dcterms:W3CDTF">2009-08-30T08:37:30Z</dcterms:created>
  <dcterms:modified xsi:type="dcterms:W3CDTF">2009-08-30T08:53:02Z</dcterms:modified>
</cp:coreProperties>
</file>